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Petrona"/>
      <p:regular r:id="rId11"/>
    </p:embeddedFont>
    <p:embeddedFont>
      <p:font typeface="Petrona"/>
      <p:regular r:id="rId12"/>
    </p:embeddedFont>
    <p:embeddedFont>
      <p:font typeface="Petrona"/>
      <p:regular r:id="rId13"/>
    </p:embeddedFont>
    <p:embeddedFont>
      <p:font typeface="Petrona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005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Prometheus Data Types: Scalar, Float, and String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15873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Prometheus is a leading open-source system for monitoring metrics. It's vital for infrastructure and app performance. Knowing data types powers better querying and alerting.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51949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52711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502593"/>
            <a:ext cx="241863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Arman Rasouli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7300"/>
            <a:ext cx="749141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Scalar and Float Data Types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341721"/>
            <a:ext cx="7556421" cy="2201823"/>
          </a:xfrm>
          <a:prstGeom prst="roundRect">
            <a:avLst>
              <a:gd name="adj" fmla="val 432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5761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Scalar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308431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 numeric value, no time dimension. Represents constants or computed results.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394620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 Expression like 2 + 2 returns scalar 4.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770358"/>
            <a:ext cx="7556421" cy="2201823"/>
          </a:xfrm>
          <a:prstGeom prst="roundRect">
            <a:avLst>
              <a:gd name="adj" fmla="val 432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224" y="50047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Float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028224" y="551295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Floating-point numbers with decimals. Most common for Prometheus metrics.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224" y="637484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Examples include CPU load, latency, and memory usage.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469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String Data Type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59117"/>
            <a:ext cx="1134070" cy="21865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685931"/>
            <a:ext cx="317123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Textual Representation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319409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Strings represent labels and annotations in double quotes.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268022" y="405598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mainly for metadata, not calculations.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45700"/>
            <a:ext cx="1134070" cy="220908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68022" y="4872514"/>
            <a:ext cx="332112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Manipulation Functions</a:t>
            </a:r>
            <a:endParaRPr lang="en-US" sz="2300" dirty="0"/>
          </a:p>
        </p:txBody>
      </p:sp>
      <p:sp>
        <p:nvSpPr>
          <p:cNvPr id="10" name="Text 5"/>
          <p:cNvSpPr/>
          <p:nvPr/>
        </p:nvSpPr>
        <p:spPr>
          <a:xfrm>
            <a:off x="2268022" y="538067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concat: joins two strings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2268022" y="582287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toupper: converts to uppercase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2268022" y="626506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replace: substitutes matching substrings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094"/>
            <a:ext cx="85344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Summary: Data Types in Action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308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Scalars power immediate calculations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30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Floats track precise time series metrics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52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Strings enrich metrics with meaningful labels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740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Combined, they enable advanced Prometheus querying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5558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Mastering these types enhances monitoring and alerting accuracy.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854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their strengths for robust infrastructure insights.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2025-05-21T12:06:49Z</dcterms:created>
  <dcterms:modified xsi:type="dcterms:W3CDTF">2025-05-21T12:06:49Z</dcterms:modified>
</cp:coreProperties>
</file>